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440" autoAdjust="0"/>
  </p:normalViewPr>
  <p:slideViewPr>
    <p:cSldViewPr snapToGrid="0">
      <p:cViewPr varScale="1">
        <p:scale>
          <a:sx n="86" d="100"/>
          <a:sy n="86" d="100"/>
        </p:scale>
        <p:origin x="73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0EA97C-B809-45E0-A9E2-E5882BFD33EB}" type="datetime1">
              <a:rPr lang="nl-NL" smtClean="0"/>
              <a:t>22-4-2021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148070-BB63-4AB2-93E2-2A30556701E1}" type="datetime1">
              <a:rPr lang="nl-NL" smtClean="0"/>
              <a:t>22-4-2021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Voorbeelden van eindproduct: vlog, gedicht, collage, muziek/lied etc.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F148070-BB63-4AB2-93E2-2A30556701E1}" type="datetime1">
              <a:rPr lang="nl-NL" smtClean="0"/>
              <a:t>22-4-2021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565F9AE-BFFA-4397-9A9B-ECDD71208513}" type="datetime1">
              <a:rPr lang="nl-NL" smtClean="0"/>
              <a:t>22-4-2021</a:t>
            </a:fld>
            <a:endParaRPr lang="en-US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1A3E2-AC0B-43D4-9C0D-5BC43413D0D9}" type="datetime1">
              <a:rPr lang="nl-NL" smtClean="0"/>
              <a:t>22-4-2021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 het model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7BB443-3CF3-4283-B31E-9D5D504E632F}" type="datetime1">
              <a:rPr lang="nl-NL" smtClean="0"/>
              <a:t>22-4-2021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80720-5837-4C35-BBE5-1C1ED630F5B7}" type="datetime1">
              <a:rPr lang="nl-NL" smtClean="0"/>
              <a:t>22-4-2021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1D61260-E445-41FE-8C4B-72173B6D0ED2}" type="datetime1">
              <a:rPr lang="nl-NL" smtClean="0"/>
              <a:t>22-4-2021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221E6-93FE-4E73-A747-F51086EDA737}" type="datetime1">
              <a:rPr lang="nl-NL" smtClean="0"/>
              <a:t>22-4-2021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085B3-56AC-4272-A0A8-7A87BE8500B8}" type="datetime1">
              <a:rPr lang="nl-NL" smtClean="0"/>
              <a:t>22-4-2021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61C45-8544-4D8A-9076-355F45D20F8A}" type="datetime1">
              <a:rPr lang="nl-NL" smtClean="0"/>
              <a:t>22-4-2021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51E75-6D2D-4AAA-97D4-ECC5AACC1597}" type="datetime1">
              <a:rPr lang="nl-NL" smtClean="0"/>
              <a:t>22-4-2021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91434D6-CBFF-4FFF-8AC2-8BBE1C43CBB9}" type="datetime1">
              <a:rPr lang="nl-NL" smtClean="0"/>
              <a:t>22-4-2021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dirty="0"/>
              <a:t>Klik op pictogram om afbeelding toe te voegen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D6C6CD4-61FA-4797-A9C5-D735A3502853}" type="datetime1">
              <a:rPr lang="nl-NL" smtClean="0"/>
              <a:t>22-4-2021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hoe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6A64366-1BE6-485D-BF1A-8F9BCC4FB451}" type="datetime1">
              <a:rPr lang="nl-NL" smtClean="0"/>
              <a:t>22-4-2021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hthoe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hthoe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nl" sz="4400" dirty="0">
                <a:solidFill>
                  <a:schemeClr val="tx1"/>
                </a:solidFill>
              </a:rPr>
              <a:t>Project periode 12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nl" dirty="0">
                <a:solidFill>
                  <a:schemeClr val="tx1"/>
                </a:solidFill>
              </a:rPr>
              <a:t>Les 1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hthoe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hthoe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7268C87-434A-4AA1-8F44-4C752A374A70}"/>
              </a:ext>
            </a:extLst>
          </p:cNvPr>
          <p:cNvSpPr txBox="1"/>
          <p:nvPr/>
        </p:nvSpPr>
        <p:spPr>
          <a:xfrm>
            <a:off x="4857750" y="226695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Uitleg project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Voorbeeld van mij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Intervisie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Aan de slag!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Huiswerk voor volgende week</a:t>
            </a: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3AB329-D619-439C-AD82-DCB6F7B7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264443"/>
            <a:ext cx="7696201" cy="43291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1DC85F-0D1A-465C-B0C4-D8E088DD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22-4-2021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3EF7F7-4EC0-477D-8B12-44533B8B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nl-NL" dirty="0"/>
              <a:t>Uitleg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675E7B-07D5-46E8-A8FD-1AB14057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r>
              <a:rPr lang="nl-NL" b="1" dirty="0"/>
              <a:t>Einddoel: breng je leerproces van de afgelopen 3 jaar in kaart. Maak dit zichtbaar op een creatieve manier.</a:t>
            </a:r>
            <a:r>
              <a:rPr lang="nl-NL" dirty="0"/>
              <a:t> </a:t>
            </a:r>
          </a:p>
          <a:p>
            <a:endParaRPr lang="nl-NL" dirty="0"/>
          </a:p>
          <a:p>
            <a:r>
              <a:rPr lang="nl-NL" dirty="0"/>
              <a:t>We werken hier binnen deze lessen naartoe.</a:t>
            </a:r>
          </a:p>
        </p:txBody>
      </p:sp>
    </p:spTree>
    <p:extLst>
      <p:ext uri="{BB962C8B-B14F-4D97-AF65-F5344CB8AC3E}">
        <p14:creationId xmlns:p14="http://schemas.microsoft.com/office/powerpoint/2010/main" val="239749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4F937-D063-45E0-9B30-18459EB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Voorbeeld van mij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4424D6-EB7D-47D7-9EE1-D4E06AA72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r>
              <a:rPr lang="nl-NL" dirty="0"/>
              <a:t>Mijn rode draad als docent 2018 – 2021.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9042F3-DC0E-4C60-929A-7AC4B0AD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2666048"/>
            <a:ext cx="4663440" cy="2623184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DBBF52-2C86-48BE-AA33-DBB82A44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22-4-2021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0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7C4C7-AD14-4F97-98CC-37840E8F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Intervisie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4C740-3461-484D-BAEC-CC707FCB4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Intervisie in groepjes van 3 studenten. </a:t>
            </a:r>
            <a:endParaRPr lang="nl-NL"/>
          </a:p>
          <a:p>
            <a:pPr>
              <a:lnSpc>
                <a:spcPct val="100000"/>
              </a:lnSpc>
            </a:pP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Beantwoord de volgende vragen: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Hoe kwam je binnen bij de opleiding? 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Wat is jouw grootste leerwinst geweest op school? 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Wat is jouw grootste leerwinst geweest op stage? 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Hoe ben je gegroeid als persoon? 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Ga hierover in gesprek. 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A9C652-A5C1-49B4-9E4B-BB945896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60" y="2103120"/>
            <a:ext cx="3749040" cy="3749040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D78BEE-E51C-4742-BC87-49C9F7FE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22-4-2021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1A5F4C-A588-41D2-91D5-E0B8B03FA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6" r="74" b="-2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082729-88E8-4CAB-8799-B80121F3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22-4-2021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088736-6289-43BC-A6B8-615DF5EE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nl-NL" dirty="0"/>
              <a:t>Aan de slag!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B2F974-B5EC-4B4D-9496-29C4EB3A2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nl-NL" dirty="0"/>
              <a:t>Creatieve opdracht: Maak een rode draad van de afgelopen 3 jaar. </a:t>
            </a:r>
            <a:endParaRPr lang="nl-NL"/>
          </a:p>
          <a:p>
            <a:pPr fontAlgn="base">
              <a:lnSpc>
                <a:spcPct val="100000"/>
              </a:lnSpc>
            </a:pPr>
            <a:r>
              <a:rPr lang="nl-NL" dirty="0"/>
              <a:t>Teken op een papier een rode draad waarbij je meerdere ‘leerpunten’ zet. Markeer op je rode draad wanneer je ongeveer een vaardigheid/inzicht/kennis geleerd hebt als MZ-er/SW-er. </a:t>
            </a:r>
            <a:endParaRPr lang="nl-NL"/>
          </a:p>
          <a:p>
            <a:pPr>
              <a:lnSpc>
                <a:spcPct val="100000"/>
              </a:lnSpc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32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E3F85-DD16-4D1B-B990-33BFF2F0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Huiswerk voor volgende week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99CAF7-EA86-4985-ADD1-C95F72337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4" r="4711" b="-1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6E6299-D152-4F01-8B20-EA7E8EB4E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r>
              <a:rPr lang="nl-NL" dirty="0"/>
              <a:t>Huiswerk: Verzamel de volgende producten: Ik-boek, </a:t>
            </a:r>
            <a:r>
              <a:rPr lang="nl-NL" dirty="0" err="1"/>
              <a:t>foto-boek</a:t>
            </a:r>
            <a:r>
              <a:rPr lang="nl-NL" dirty="0"/>
              <a:t> (van de </a:t>
            </a:r>
            <a:r>
              <a:rPr lang="nl-NL" dirty="0" err="1"/>
              <a:t>dramales</a:t>
            </a:r>
            <a:r>
              <a:rPr lang="nl-NL" dirty="0"/>
              <a:t>) en neem dit mee naar de volgende les. </a:t>
            </a:r>
          </a:p>
          <a:p>
            <a:endParaRPr lang="nl-NL" dirty="0"/>
          </a:p>
          <a:p>
            <a:r>
              <a:rPr lang="nl-NL" dirty="0"/>
              <a:t>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93CC24-2318-4C05-A96F-C1E31BCC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22-4-2021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53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2_TF56410444" id="{27F6A5AA-9E72-44A1-9506-064AF95EB28B}" vid="{ED008959-6D9A-46E3-A724-C86C02202C8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Breedbeeld</PresentationFormat>
  <Paragraphs>42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Avenir Next LT Pro</vt:lpstr>
      <vt:lpstr>Avenir Next LT Pro Light</vt:lpstr>
      <vt:lpstr>Calibri</vt:lpstr>
      <vt:lpstr>Garamond</vt:lpstr>
      <vt:lpstr>SavonVTI</vt:lpstr>
      <vt:lpstr>Project periode 12</vt:lpstr>
      <vt:lpstr>Programma</vt:lpstr>
      <vt:lpstr>Uitleg project</vt:lpstr>
      <vt:lpstr>Voorbeeld van mij</vt:lpstr>
      <vt:lpstr>Intervisie</vt:lpstr>
      <vt:lpstr>Aan de slag!</vt:lpstr>
      <vt:lpstr>Huiswerk voor 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periode 12</dc:title>
  <dc:creator>Carlien Solle</dc:creator>
  <cp:lastModifiedBy>Tessa Heeringa - Boer</cp:lastModifiedBy>
  <cp:revision>2</cp:revision>
  <dcterms:created xsi:type="dcterms:W3CDTF">2021-04-22T12:11:34Z</dcterms:created>
  <dcterms:modified xsi:type="dcterms:W3CDTF">2021-04-22T12:31:52Z</dcterms:modified>
</cp:coreProperties>
</file>